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12192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0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3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8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3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8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6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8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3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0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0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5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ECBFA4-8C6F-4B0F-A318-6BE1A60E489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6167BA-4074-4864-80F4-E76A9FE0E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2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D6F89935-7126-6464-8338-18C68AB9A3B6}"/>
              </a:ext>
            </a:extLst>
          </p:cNvPr>
          <p:cNvSpPr txBox="1"/>
          <p:nvPr/>
        </p:nvSpPr>
        <p:spPr>
          <a:xfrm>
            <a:off x="210039" y="1006933"/>
            <a:ext cx="2922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Fig. 3F, annotated gel images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A871BD4-A16A-73B4-C52F-A12FB1AFB953}"/>
              </a:ext>
            </a:extLst>
          </p:cNvPr>
          <p:cNvGrpSpPr/>
          <p:nvPr/>
        </p:nvGrpSpPr>
        <p:grpSpPr>
          <a:xfrm>
            <a:off x="3600030" y="1828683"/>
            <a:ext cx="3040001" cy="2261105"/>
            <a:chOff x="3457738" y="1828683"/>
            <a:chExt cx="3040001" cy="2261105"/>
          </a:xfrm>
        </p:grpSpPr>
        <p:pic>
          <p:nvPicPr>
            <p:cNvPr id="48" name="Picture 47" descr="Shape&#10;&#10;AI-generated content may be incorrect.">
              <a:extLst>
                <a:ext uri="{FF2B5EF4-FFF2-40B4-BE49-F238E27FC236}">
                  <a16:creationId xmlns:a16="http://schemas.microsoft.com/office/drawing/2014/main" id="{CDD9F8C7-6005-386B-55F5-084910E75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294"/>
            <a:stretch/>
          </p:blipFill>
          <p:spPr>
            <a:xfrm>
              <a:off x="3457738" y="1828683"/>
              <a:ext cx="2981361" cy="2261105"/>
            </a:xfrm>
            <a:prstGeom prst="rect">
              <a:avLst/>
            </a:prstGeom>
            <a:ln>
              <a:noFill/>
            </a:ln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A11A720-1B78-EA2A-744E-F0BAB0F5796A}"/>
                </a:ext>
              </a:extLst>
            </p:cNvPr>
            <p:cNvSpPr txBox="1"/>
            <p:nvPr/>
          </p:nvSpPr>
          <p:spPr>
            <a:xfrm>
              <a:off x="4811635" y="2185872"/>
              <a:ext cx="15532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(Dcp2-HA) 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1FA9E4-C6BF-96DC-1166-131BAFFC6F02}"/>
                </a:ext>
              </a:extLst>
            </p:cNvPr>
            <p:cNvSpPr/>
            <p:nvPr/>
          </p:nvSpPr>
          <p:spPr>
            <a:xfrm>
              <a:off x="4830103" y="2471869"/>
              <a:ext cx="1476991" cy="38110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8FD6F8D-5E63-40DE-8540-EA968D471CDC}"/>
                </a:ext>
              </a:extLst>
            </p:cNvPr>
            <p:cNvSpPr txBox="1"/>
            <p:nvPr/>
          </p:nvSpPr>
          <p:spPr>
            <a:xfrm>
              <a:off x="5089126" y="1914196"/>
              <a:ext cx="120930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Fig. 3F_ Input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8F485B-EE0A-A426-E5BA-19A880CCE7A6}"/>
                </a:ext>
              </a:extLst>
            </p:cNvPr>
            <p:cNvSpPr txBox="1"/>
            <p:nvPr/>
          </p:nvSpPr>
          <p:spPr>
            <a:xfrm rot="3425155">
              <a:off x="4777986" y="3138989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EC7FDB-5287-CDC0-B64B-9103FB3BE23F}"/>
                </a:ext>
              </a:extLst>
            </p:cNvPr>
            <p:cNvSpPr txBox="1"/>
            <p:nvPr/>
          </p:nvSpPr>
          <p:spPr>
            <a:xfrm rot="3425155">
              <a:off x="4940197" y="3208927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7F6FDE-FA95-D39A-6756-2E9691EFF44C}"/>
                </a:ext>
              </a:extLst>
            </p:cNvPr>
            <p:cNvSpPr txBox="1"/>
            <p:nvPr/>
          </p:nvSpPr>
          <p:spPr>
            <a:xfrm rot="3425155">
              <a:off x="5097235" y="3210946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A98B3D-FACB-E0F4-25AC-65766C8FB284}"/>
                </a:ext>
              </a:extLst>
            </p:cNvPr>
            <p:cNvSpPr txBox="1"/>
            <p:nvPr/>
          </p:nvSpPr>
          <p:spPr>
            <a:xfrm rot="3425155">
              <a:off x="5191256" y="3327367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02B3BE8-22B4-BFF3-DE15-650BC640BB26}"/>
                </a:ext>
              </a:extLst>
            </p:cNvPr>
            <p:cNvSpPr txBox="1"/>
            <p:nvPr/>
          </p:nvSpPr>
          <p:spPr>
            <a:xfrm rot="3425155">
              <a:off x="5550175" y="3151178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3025F8-54F8-985B-A6C8-A6FA47D23B85}"/>
                </a:ext>
              </a:extLst>
            </p:cNvPr>
            <p:cNvSpPr txBox="1"/>
            <p:nvPr/>
          </p:nvSpPr>
          <p:spPr>
            <a:xfrm rot="3425155">
              <a:off x="5687682" y="3199431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049AEAF-4099-788B-E8DF-FEDBDCCBF388}"/>
                </a:ext>
              </a:extLst>
            </p:cNvPr>
            <p:cNvSpPr txBox="1"/>
            <p:nvPr/>
          </p:nvSpPr>
          <p:spPr>
            <a:xfrm rot="3425155">
              <a:off x="5812650" y="3204869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379CF2-D275-34F9-98F9-FE48A87C9FAC}"/>
                </a:ext>
              </a:extLst>
            </p:cNvPr>
            <p:cNvSpPr txBox="1"/>
            <p:nvPr/>
          </p:nvSpPr>
          <p:spPr>
            <a:xfrm rot="3425155">
              <a:off x="5907429" y="3313258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F4432D-D082-F75F-5DBD-44A96AFBDD2A}"/>
                </a:ext>
              </a:extLst>
            </p:cNvPr>
            <p:cNvSpPr txBox="1"/>
            <p:nvPr/>
          </p:nvSpPr>
          <p:spPr>
            <a:xfrm>
              <a:off x="4314238" y="2837258"/>
              <a:ext cx="218350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Dhh1-TAP   +      +     +     +           -      -     -       -  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CCBD0E-F519-D46D-8339-A5E1FD904AB9}"/>
                </a:ext>
              </a:extLst>
            </p:cNvPr>
            <p:cNvSpPr txBox="1"/>
            <p:nvPr/>
          </p:nvSpPr>
          <p:spPr>
            <a:xfrm>
              <a:off x="4314238" y="2983004"/>
              <a:ext cx="218350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Dcp2-HA     +      +     +     +           +     +    +     +   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E5EFC38-C0BA-3002-E530-DB783E52DC3F}"/>
              </a:ext>
            </a:extLst>
          </p:cNvPr>
          <p:cNvGrpSpPr/>
          <p:nvPr/>
        </p:nvGrpSpPr>
        <p:grpSpPr>
          <a:xfrm>
            <a:off x="-57131" y="1696118"/>
            <a:ext cx="3619867" cy="2393671"/>
            <a:chOff x="-273576" y="1696118"/>
            <a:chExt cx="3619867" cy="2393671"/>
          </a:xfrm>
        </p:grpSpPr>
        <p:pic>
          <p:nvPicPr>
            <p:cNvPr id="5" name="Picture 4" descr="A picture containing text, screenshot&#10;&#10;AI-generated content may be incorrect.">
              <a:extLst>
                <a:ext uri="{FF2B5EF4-FFF2-40B4-BE49-F238E27FC236}">
                  <a16:creationId xmlns:a16="http://schemas.microsoft.com/office/drawing/2014/main" id="{3C3C116B-51E5-89A9-2DC9-D4D76A694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9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4" r="4985" b="11298"/>
            <a:stretch/>
          </p:blipFill>
          <p:spPr>
            <a:xfrm>
              <a:off x="156009" y="1826842"/>
              <a:ext cx="2981362" cy="2262947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954219A-6647-E375-2585-62D661885432}"/>
                </a:ext>
              </a:extLst>
            </p:cNvPr>
            <p:cNvSpPr txBox="1"/>
            <p:nvPr/>
          </p:nvSpPr>
          <p:spPr>
            <a:xfrm>
              <a:off x="888342" y="1932455"/>
              <a:ext cx="15532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(Dhh1-TAP)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799BF7-DF38-368B-04CE-D1160584A172}"/>
                </a:ext>
              </a:extLst>
            </p:cNvPr>
            <p:cNvSpPr txBox="1"/>
            <p:nvPr/>
          </p:nvSpPr>
          <p:spPr>
            <a:xfrm>
              <a:off x="2096214" y="1696118"/>
              <a:ext cx="120930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Fig. 3F_ Input 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9BDC064-AD99-D150-9E81-B33967FFE34A}"/>
                </a:ext>
              </a:extLst>
            </p:cNvPr>
            <p:cNvSpPr/>
            <p:nvPr/>
          </p:nvSpPr>
          <p:spPr>
            <a:xfrm>
              <a:off x="1775913" y="2831672"/>
              <a:ext cx="1361457" cy="38110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16E70B-D2EA-4BF9-68C0-4E765608BD66}"/>
                </a:ext>
              </a:extLst>
            </p:cNvPr>
            <p:cNvSpPr txBox="1"/>
            <p:nvPr/>
          </p:nvSpPr>
          <p:spPr>
            <a:xfrm rot="3425155">
              <a:off x="87421" y="2598446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507D0B-6D33-0934-7312-2699082FD441}"/>
                </a:ext>
              </a:extLst>
            </p:cNvPr>
            <p:cNvSpPr txBox="1"/>
            <p:nvPr/>
          </p:nvSpPr>
          <p:spPr>
            <a:xfrm rot="3425155">
              <a:off x="130775" y="2544038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5C4A59-5DCA-38C3-3CA3-D8B095024639}"/>
                </a:ext>
              </a:extLst>
            </p:cNvPr>
            <p:cNvSpPr txBox="1"/>
            <p:nvPr/>
          </p:nvSpPr>
          <p:spPr>
            <a:xfrm rot="3425155">
              <a:off x="270762" y="2536920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4C7136-BE42-9407-0EA8-C69252479CE5}"/>
                </a:ext>
              </a:extLst>
            </p:cNvPr>
            <p:cNvSpPr txBox="1"/>
            <p:nvPr/>
          </p:nvSpPr>
          <p:spPr>
            <a:xfrm rot="3425155">
              <a:off x="214749" y="2418159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2CAEFBA-9AB8-5ADB-8315-D0DA6EF50B8C}"/>
                </a:ext>
              </a:extLst>
            </p:cNvPr>
            <p:cNvSpPr txBox="1"/>
            <p:nvPr/>
          </p:nvSpPr>
          <p:spPr>
            <a:xfrm rot="3425155">
              <a:off x="838568" y="2609771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5402D8F-AD21-4256-AFF4-FE35189DED0B}"/>
                </a:ext>
              </a:extLst>
            </p:cNvPr>
            <p:cNvSpPr txBox="1"/>
            <p:nvPr/>
          </p:nvSpPr>
          <p:spPr>
            <a:xfrm rot="3425155">
              <a:off x="936738" y="2545325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75F2421-B7F9-B614-E05B-AB97A7FF178E}"/>
                </a:ext>
              </a:extLst>
            </p:cNvPr>
            <p:cNvSpPr txBox="1"/>
            <p:nvPr/>
          </p:nvSpPr>
          <p:spPr>
            <a:xfrm rot="3425155">
              <a:off x="1101816" y="2544692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F448868-BBC7-9BFE-AAB0-D721575566C5}"/>
                </a:ext>
              </a:extLst>
            </p:cNvPr>
            <p:cNvSpPr txBox="1"/>
            <p:nvPr/>
          </p:nvSpPr>
          <p:spPr>
            <a:xfrm rot="3425155">
              <a:off x="1068811" y="2423844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22036A-4A3B-8D66-C985-7B8E9EF4E983}"/>
                </a:ext>
              </a:extLst>
            </p:cNvPr>
            <p:cNvSpPr txBox="1"/>
            <p:nvPr/>
          </p:nvSpPr>
          <p:spPr>
            <a:xfrm>
              <a:off x="181150" y="3234246"/>
              <a:ext cx="15532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+      +      +     +            -       -      -       -  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35ABC9-5780-C267-BD58-245E22C6401C}"/>
                </a:ext>
              </a:extLst>
            </p:cNvPr>
            <p:cNvSpPr txBox="1"/>
            <p:nvPr/>
          </p:nvSpPr>
          <p:spPr>
            <a:xfrm>
              <a:off x="181150" y="3379992"/>
              <a:ext cx="15532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+      +      +     +            +      +     +     + 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EBDF01D-B6E3-D87F-5832-9DD37FF5F24C}"/>
                </a:ext>
              </a:extLst>
            </p:cNvPr>
            <p:cNvSpPr txBox="1"/>
            <p:nvPr/>
          </p:nvSpPr>
          <p:spPr>
            <a:xfrm rot="3425155">
              <a:off x="1630008" y="2585782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C3DE7F5-3988-B1F6-3D79-BE50DB82FBDA}"/>
                </a:ext>
              </a:extLst>
            </p:cNvPr>
            <p:cNvSpPr txBox="1"/>
            <p:nvPr/>
          </p:nvSpPr>
          <p:spPr>
            <a:xfrm rot="3425155">
              <a:off x="1699867" y="2531374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72BABF-DD29-9AC1-6D01-E4954A35E3CC}"/>
                </a:ext>
              </a:extLst>
            </p:cNvPr>
            <p:cNvSpPr txBox="1"/>
            <p:nvPr/>
          </p:nvSpPr>
          <p:spPr>
            <a:xfrm rot="3425155">
              <a:off x="1853104" y="2524256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F7B5D2-AA58-ED76-C863-E71B3B8BF10A}"/>
                </a:ext>
              </a:extLst>
            </p:cNvPr>
            <p:cNvSpPr txBox="1"/>
            <p:nvPr/>
          </p:nvSpPr>
          <p:spPr>
            <a:xfrm rot="3425155">
              <a:off x="1801510" y="2405495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106B372-10D1-9960-00D9-97C4C8BDA4FD}"/>
                </a:ext>
              </a:extLst>
            </p:cNvPr>
            <p:cNvSpPr txBox="1"/>
            <p:nvPr/>
          </p:nvSpPr>
          <p:spPr>
            <a:xfrm rot="3425155">
              <a:off x="2306063" y="2597107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D2BE9C1-8840-E692-171C-9A80FA71FEAC}"/>
                </a:ext>
              </a:extLst>
            </p:cNvPr>
            <p:cNvSpPr txBox="1"/>
            <p:nvPr/>
          </p:nvSpPr>
          <p:spPr>
            <a:xfrm rot="3425155">
              <a:off x="2368897" y="2532661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27F9452-0351-F0C4-3CC1-0493A6578FB9}"/>
                </a:ext>
              </a:extLst>
            </p:cNvPr>
            <p:cNvSpPr txBox="1"/>
            <p:nvPr/>
          </p:nvSpPr>
          <p:spPr>
            <a:xfrm rot="3425155">
              <a:off x="2520721" y="2532028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F16F8B5-D216-125B-5AD1-1544D9580E1C}"/>
                </a:ext>
              </a:extLst>
            </p:cNvPr>
            <p:cNvSpPr txBox="1"/>
            <p:nvPr/>
          </p:nvSpPr>
          <p:spPr>
            <a:xfrm rot="3425155">
              <a:off x="2478881" y="2411180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93A9722-2BA2-DA95-51BE-570CF8BA6969}"/>
                </a:ext>
              </a:extLst>
            </p:cNvPr>
            <p:cNvSpPr txBox="1"/>
            <p:nvPr/>
          </p:nvSpPr>
          <p:spPr>
            <a:xfrm>
              <a:off x="-273576" y="3238721"/>
              <a:ext cx="70906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Dhh1-TAP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0F9B82C-0B37-7592-9BF7-758F7AA68B3C}"/>
                </a:ext>
              </a:extLst>
            </p:cNvPr>
            <p:cNvSpPr txBox="1"/>
            <p:nvPr/>
          </p:nvSpPr>
          <p:spPr>
            <a:xfrm>
              <a:off x="-251096" y="3384176"/>
              <a:ext cx="70906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Dcp2-HA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C5D265A-71BF-9297-DC30-68C353ED0AA0}"/>
                </a:ext>
              </a:extLst>
            </p:cNvPr>
            <p:cNvSpPr txBox="1"/>
            <p:nvPr/>
          </p:nvSpPr>
          <p:spPr>
            <a:xfrm>
              <a:off x="1793076" y="3236134"/>
              <a:ext cx="15532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+      +      +     +     -      -      -      -   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E511D55-D6DD-539D-DAA8-C4CAC4E3C901}"/>
                </a:ext>
              </a:extLst>
            </p:cNvPr>
            <p:cNvSpPr txBox="1"/>
            <p:nvPr/>
          </p:nvSpPr>
          <p:spPr>
            <a:xfrm>
              <a:off x="1793077" y="3381880"/>
              <a:ext cx="140300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+      +      +     +     +     +     +     +  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789198C-C750-ABB3-58C4-8AE4CD31A36D}"/>
              </a:ext>
            </a:extLst>
          </p:cNvPr>
          <p:cNvGrpSpPr/>
          <p:nvPr/>
        </p:nvGrpSpPr>
        <p:grpSpPr>
          <a:xfrm>
            <a:off x="3432045" y="4968065"/>
            <a:ext cx="3352760" cy="2438993"/>
            <a:chOff x="3201423" y="1508512"/>
            <a:chExt cx="3352760" cy="2438993"/>
          </a:xfrm>
        </p:grpSpPr>
        <p:pic>
          <p:nvPicPr>
            <p:cNvPr id="4" name="Picture 3" descr="A picture containing diagram&#10;&#10;AI-generated content may be incorrect.">
              <a:extLst>
                <a:ext uri="{FF2B5EF4-FFF2-40B4-BE49-F238E27FC236}">
                  <a16:creationId xmlns:a16="http://schemas.microsoft.com/office/drawing/2014/main" id="{185FEDDD-D560-B053-D55A-EFA2E8795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6871" y="1508512"/>
              <a:ext cx="2981362" cy="2438993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3A59551-497A-D1E4-D521-6C13A08C0257}"/>
                </a:ext>
              </a:extLst>
            </p:cNvPr>
            <p:cNvSpPr txBox="1"/>
            <p:nvPr/>
          </p:nvSpPr>
          <p:spPr>
            <a:xfrm>
              <a:off x="4221430" y="1813442"/>
              <a:ext cx="15532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(Dcp2-HA)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715F786-B062-697D-7A6B-50630D8C5680}"/>
                </a:ext>
              </a:extLst>
            </p:cNvPr>
            <p:cNvSpPr txBox="1"/>
            <p:nvPr/>
          </p:nvSpPr>
          <p:spPr>
            <a:xfrm>
              <a:off x="3579181" y="1532717"/>
              <a:ext cx="120930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Fig. 3F_ Elution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E2A5FB1-D49E-2D3F-0FB8-84E1CD0399D9}"/>
                </a:ext>
              </a:extLst>
            </p:cNvPr>
            <p:cNvSpPr/>
            <p:nvPr/>
          </p:nvSpPr>
          <p:spPr>
            <a:xfrm>
              <a:off x="3697357" y="2844406"/>
              <a:ext cx="1394765" cy="38110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5BCD66E-482B-1D29-9FAB-27563CCC4ED9}"/>
                </a:ext>
              </a:extLst>
            </p:cNvPr>
            <p:cNvSpPr txBox="1"/>
            <p:nvPr/>
          </p:nvSpPr>
          <p:spPr>
            <a:xfrm rot="3425155">
              <a:off x="4720361" y="2600328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FC3F9F5-CF82-5732-EAF8-5A799D91253E}"/>
                </a:ext>
              </a:extLst>
            </p:cNvPr>
            <p:cNvSpPr txBox="1"/>
            <p:nvPr/>
          </p:nvSpPr>
          <p:spPr>
            <a:xfrm rot="3425155">
              <a:off x="4490942" y="2556351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00A99D0-BB47-41AC-6759-A2543340BE3C}"/>
                </a:ext>
              </a:extLst>
            </p:cNvPr>
            <p:cNvSpPr txBox="1"/>
            <p:nvPr/>
          </p:nvSpPr>
          <p:spPr>
            <a:xfrm rot="3425155">
              <a:off x="4321508" y="2563830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923A52B-34DE-817B-155F-ED66D12E1015}"/>
                </a:ext>
              </a:extLst>
            </p:cNvPr>
            <p:cNvSpPr txBox="1"/>
            <p:nvPr/>
          </p:nvSpPr>
          <p:spPr>
            <a:xfrm rot="3425155">
              <a:off x="3930925" y="2451574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373FBD2-D832-1D45-1E7E-E5CD8329AC2A}"/>
                </a:ext>
              </a:extLst>
            </p:cNvPr>
            <p:cNvSpPr txBox="1"/>
            <p:nvPr/>
          </p:nvSpPr>
          <p:spPr>
            <a:xfrm rot="3425155">
              <a:off x="3987200" y="2619347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4C30C32-4D9B-3B49-22E0-E31850CF97D5}"/>
                </a:ext>
              </a:extLst>
            </p:cNvPr>
            <p:cNvSpPr txBox="1"/>
            <p:nvPr/>
          </p:nvSpPr>
          <p:spPr>
            <a:xfrm rot="3425155">
              <a:off x="3767657" y="2567305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88FA8D6-50E5-F32C-FD37-2F3DCC04B82A}"/>
                </a:ext>
              </a:extLst>
            </p:cNvPr>
            <p:cNvSpPr txBox="1"/>
            <p:nvPr/>
          </p:nvSpPr>
          <p:spPr>
            <a:xfrm rot="3425155">
              <a:off x="3606009" y="2556087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1D542E2-2449-FC8B-8613-23D154A7DEF3}"/>
                </a:ext>
              </a:extLst>
            </p:cNvPr>
            <p:cNvSpPr txBox="1"/>
            <p:nvPr/>
          </p:nvSpPr>
          <p:spPr>
            <a:xfrm rot="3425155">
              <a:off x="3260489" y="2451573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A2B0120-D3EF-A170-6FA2-2AE7740C482C}"/>
                </a:ext>
              </a:extLst>
            </p:cNvPr>
            <p:cNvSpPr txBox="1"/>
            <p:nvPr/>
          </p:nvSpPr>
          <p:spPr>
            <a:xfrm rot="3425155">
              <a:off x="6060913" y="2582964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79F430E-D322-9786-62DD-1BF8301FD065}"/>
                </a:ext>
              </a:extLst>
            </p:cNvPr>
            <p:cNvSpPr txBox="1"/>
            <p:nvPr/>
          </p:nvSpPr>
          <p:spPr>
            <a:xfrm rot="3425155">
              <a:off x="5801999" y="2538987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7A084E5-A37A-8C39-1022-90591B59DE3C}"/>
                </a:ext>
              </a:extLst>
            </p:cNvPr>
            <p:cNvSpPr txBox="1"/>
            <p:nvPr/>
          </p:nvSpPr>
          <p:spPr>
            <a:xfrm rot="3425155">
              <a:off x="5667959" y="2546466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D50EB36-F004-17F4-D939-38A0675CB5F4}"/>
                </a:ext>
              </a:extLst>
            </p:cNvPr>
            <p:cNvSpPr txBox="1"/>
            <p:nvPr/>
          </p:nvSpPr>
          <p:spPr>
            <a:xfrm rot="3425155">
              <a:off x="5312770" y="2434210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81570B5-D6FA-FCBD-7DCA-516B94A95C92}"/>
                </a:ext>
              </a:extLst>
            </p:cNvPr>
            <p:cNvSpPr txBox="1"/>
            <p:nvPr/>
          </p:nvSpPr>
          <p:spPr>
            <a:xfrm rot="3425155">
              <a:off x="5422136" y="2601983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8114301-1BE0-B309-A2D2-D445E50ED1DC}"/>
                </a:ext>
              </a:extLst>
            </p:cNvPr>
            <p:cNvSpPr txBox="1"/>
            <p:nvPr/>
          </p:nvSpPr>
          <p:spPr>
            <a:xfrm rot="3425155">
              <a:off x="5190795" y="2549941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5D4FD11-276B-B3A5-CDB5-9FD384E90F91}"/>
                </a:ext>
              </a:extLst>
            </p:cNvPr>
            <p:cNvSpPr txBox="1"/>
            <p:nvPr/>
          </p:nvSpPr>
          <p:spPr>
            <a:xfrm rot="3425155">
              <a:off x="5011450" y="2538723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B3C4A7E-EF3D-CE66-4D26-9456CC8E1D5A}"/>
                </a:ext>
              </a:extLst>
            </p:cNvPr>
            <p:cNvSpPr txBox="1"/>
            <p:nvPr/>
          </p:nvSpPr>
          <p:spPr>
            <a:xfrm rot="3425155">
              <a:off x="4642334" y="2434209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DC1D442-C0E9-2F69-AB3F-85C6EE4D7C45}"/>
                </a:ext>
              </a:extLst>
            </p:cNvPr>
            <p:cNvSpPr txBox="1"/>
            <p:nvPr/>
          </p:nvSpPr>
          <p:spPr>
            <a:xfrm>
              <a:off x="3201423" y="3192992"/>
              <a:ext cx="329024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Dhh1-TAP  -     -      -     -            +     +     +      +           -       -     -      -     +    +     +    +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E7F5B46-55A0-87B1-A3B8-72D8364E7466}"/>
                </a:ext>
              </a:extLst>
            </p:cNvPr>
            <p:cNvSpPr txBox="1"/>
            <p:nvPr/>
          </p:nvSpPr>
          <p:spPr>
            <a:xfrm>
              <a:off x="3201423" y="3337957"/>
              <a:ext cx="33527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Dcp2-HA   +     +     +     +          +     +      +     +          +       +    +     +     +    +     +    +      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191F941-8826-4050-6F1D-B0D47135F49C}"/>
              </a:ext>
            </a:extLst>
          </p:cNvPr>
          <p:cNvGrpSpPr/>
          <p:nvPr/>
        </p:nvGrpSpPr>
        <p:grpSpPr>
          <a:xfrm>
            <a:off x="378677" y="4907803"/>
            <a:ext cx="2981362" cy="2498419"/>
            <a:chOff x="366329" y="1448250"/>
            <a:chExt cx="2981362" cy="2498419"/>
          </a:xfrm>
        </p:grpSpPr>
        <p:pic>
          <p:nvPicPr>
            <p:cNvPr id="102" name="Picture 101" descr="A picture containing text, transport, aircraft, airplane&#10;&#10;AI-generated content may be incorrect.">
              <a:extLst>
                <a:ext uri="{FF2B5EF4-FFF2-40B4-BE49-F238E27FC236}">
                  <a16:creationId xmlns:a16="http://schemas.microsoft.com/office/drawing/2014/main" id="{85D2EE39-3184-9897-4C38-F572F49C5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329" y="1506566"/>
              <a:ext cx="2981362" cy="2440103"/>
            </a:xfrm>
            <a:prstGeom prst="rect">
              <a:avLst/>
            </a:prstGeom>
            <a:ln>
              <a:noFill/>
            </a:ln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4A8B7F3-A2A0-2ABF-1F25-907581C091D6}"/>
                </a:ext>
              </a:extLst>
            </p:cNvPr>
            <p:cNvSpPr txBox="1"/>
            <p:nvPr/>
          </p:nvSpPr>
          <p:spPr>
            <a:xfrm>
              <a:off x="963104" y="1636784"/>
              <a:ext cx="15532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/>
                <a:t>(Dhh1-TAP) 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ECA1AD3-C7BD-DDDE-4E3C-2CD828FF4001}"/>
                </a:ext>
              </a:extLst>
            </p:cNvPr>
            <p:cNvSpPr/>
            <p:nvPr/>
          </p:nvSpPr>
          <p:spPr>
            <a:xfrm>
              <a:off x="1118514" y="2463305"/>
              <a:ext cx="1476991" cy="38110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0191B2A-8130-6D27-A0CF-8B2A659AED5E}"/>
                </a:ext>
              </a:extLst>
            </p:cNvPr>
            <p:cNvSpPr txBox="1"/>
            <p:nvPr/>
          </p:nvSpPr>
          <p:spPr>
            <a:xfrm>
              <a:off x="1307011" y="1448250"/>
              <a:ext cx="120930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Fig. 3F_ Elution 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FB8417CA-B847-4174-5922-53D47B36F8AF}"/>
                </a:ext>
              </a:extLst>
            </p:cNvPr>
            <p:cNvSpPr txBox="1"/>
            <p:nvPr/>
          </p:nvSpPr>
          <p:spPr>
            <a:xfrm>
              <a:off x="566472" y="2813575"/>
              <a:ext cx="218350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Dhh1-TAP   +      +      +     +            -       -      -       -   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C11A178-FA51-3522-A7DA-54A44294EC09}"/>
                </a:ext>
              </a:extLst>
            </p:cNvPr>
            <p:cNvSpPr txBox="1"/>
            <p:nvPr/>
          </p:nvSpPr>
          <p:spPr>
            <a:xfrm>
              <a:off x="566472" y="2959321"/>
              <a:ext cx="218350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800" dirty="0"/>
                <a:t>Dcp2-HA     +      +      +     +            +      +     +     +   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D386BA3-AD96-2590-61B4-B82FEE776554}"/>
                </a:ext>
              </a:extLst>
            </p:cNvPr>
            <p:cNvSpPr txBox="1"/>
            <p:nvPr/>
          </p:nvSpPr>
          <p:spPr>
            <a:xfrm rot="3425155">
              <a:off x="952593" y="2238233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1. WT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86056351-9B81-13D9-EABB-AD16895B9743}"/>
                </a:ext>
              </a:extLst>
            </p:cNvPr>
            <p:cNvSpPr txBox="1"/>
            <p:nvPr/>
          </p:nvSpPr>
          <p:spPr>
            <a:xfrm rot="3425155">
              <a:off x="995947" y="2183825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F64AAE1-FDF2-B8DF-0309-3B74970A5E13}"/>
                </a:ext>
              </a:extLst>
            </p:cNvPr>
            <p:cNvSpPr txBox="1"/>
            <p:nvPr/>
          </p:nvSpPr>
          <p:spPr>
            <a:xfrm rot="3425155">
              <a:off x="1135934" y="2176707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3.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4D41447-638C-8185-75AC-E308C5EF131B}"/>
                </a:ext>
              </a:extLst>
            </p:cNvPr>
            <p:cNvSpPr txBox="1"/>
            <p:nvPr/>
          </p:nvSpPr>
          <p:spPr>
            <a:xfrm rot="3425155">
              <a:off x="1079921" y="2057946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4. </a:t>
              </a:r>
              <a:r>
                <a:rPr lang="en-US" sz="800" i="1" dirty="0"/>
                <a:t>scd6∆edc3∆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419E966-2965-50E5-99FC-349B0AB5A5ED}"/>
                </a:ext>
              </a:extLst>
            </p:cNvPr>
            <p:cNvSpPr txBox="1"/>
            <p:nvPr/>
          </p:nvSpPr>
          <p:spPr>
            <a:xfrm rot="3425155">
              <a:off x="1703740" y="2249558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5. WT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8C04FD9-C338-5E89-9BF3-00CD688BA846}"/>
                </a:ext>
              </a:extLst>
            </p:cNvPr>
            <p:cNvSpPr txBox="1"/>
            <p:nvPr/>
          </p:nvSpPr>
          <p:spPr>
            <a:xfrm rot="3425155">
              <a:off x="1801910" y="2185112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6. </a:t>
              </a:r>
              <a:r>
                <a:rPr lang="en-US" sz="800" i="1" dirty="0"/>
                <a:t>edc3∆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AB6BD8D-9539-4065-AF6D-C05999384881}"/>
                </a:ext>
              </a:extLst>
            </p:cNvPr>
            <p:cNvSpPr txBox="1"/>
            <p:nvPr/>
          </p:nvSpPr>
          <p:spPr>
            <a:xfrm rot="3425155">
              <a:off x="1966988" y="2184479"/>
              <a:ext cx="5645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7. </a:t>
              </a:r>
              <a:r>
                <a:rPr lang="en-US" sz="800" i="1" dirty="0"/>
                <a:t>scd6∆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E409056-78A8-A2DB-A074-97605644093F}"/>
                </a:ext>
              </a:extLst>
            </p:cNvPr>
            <p:cNvSpPr txBox="1"/>
            <p:nvPr/>
          </p:nvSpPr>
          <p:spPr>
            <a:xfrm rot="3425155">
              <a:off x="1933983" y="2063631"/>
              <a:ext cx="845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8. </a:t>
              </a:r>
              <a:r>
                <a:rPr lang="en-US" sz="800" i="1" dirty="0"/>
                <a:t>scd6∆edc3∆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906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643</TotalTime>
  <Words>347</Words>
  <Application>Microsoft Office PowerPoint</Application>
  <PresentationFormat>Widescreen</PresentationFormat>
  <Paragraphs>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NICHD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Kumar, Rakesh (NIH/NICHD) [F]</dc:creator>
  <cp:lastModifiedBy>Hinnebusch, Alan (NIH/NICHD) [E]</cp:lastModifiedBy>
  <cp:revision>25</cp:revision>
  <cp:lastPrinted>2025-10-08T15:25:57Z</cp:lastPrinted>
  <dcterms:created xsi:type="dcterms:W3CDTF">2025-05-06T14:34:10Z</dcterms:created>
  <dcterms:modified xsi:type="dcterms:W3CDTF">2025-10-27T14:46:51Z</dcterms:modified>
</cp:coreProperties>
</file>